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9" autoAdjust="0"/>
    <p:restoredTop sz="94660"/>
  </p:normalViewPr>
  <p:slideViewPr>
    <p:cSldViewPr snapToGrid="0">
      <p:cViewPr varScale="1">
        <p:scale>
          <a:sx n="50" d="100"/>
          <a:sy n="50" d="100"/>
        </p:scale>
        <p:origin x="62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10.png>
</file>

<file path=ppt/media/image11.jpg>
</file>

<file path=ppt/media/image12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5BFB9D-8E9A-4FC9-BCA7-FDB424A5FB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0B59FE1-5D42-4990-9521-86177AADCA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093EE7F-4469-4286-91AE-370AE291C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A61A4-B2B4-42BE-B73A-C55BC41ADBFE}" type="datetimeFigureOut">
              <a:rPr lang="es-CO" smtClean="0"/>
              <a:t>06/12/2021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F38CC22-AD38-4CC6-95A0-77783A4C9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C4EAB6C-FEB9-4FF5-9D6E-49898A93E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1E883-5BC0-446E-AE61-3057474DD3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28097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FFAFB1-5357-4458-A1A5-81C1F6F3E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E7380A7-70F1-4289-AC6F-F1BE9F4860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0D99FE5-24A6-4AE4-8571-6D6F9A34C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A61A4-B2B4-42BE-B73A-C55BC41ADBFE}" type="datetimeFigureOut">
              <a:rPr lang="es-CO" smtClean="0"/>
              <a:t>06/12/2021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9158F51-024C-4B50-B84C-25EC4F5EA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9E87E5-9578-4017-87CC-021076128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1E883-5BC0-446E-AE61-3057474DD3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24721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5D751FB-8F38-4F78-B355-D57C090F0B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00CFFCA-E47E-4B3D-8FE3-5265104A46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363BD82-B7E1-484C-BD2C-D45AAC236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A61A4-B2B4-42BE-B73A-C55BC41ADBFE}" type="datetimeFigureOut">
              <a:rPr lang="es-CO" smtClean="0"/>
              <a:t>06/12/2021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8AFB916-78E5-4D92-98C5-2B67C3897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5CB925-2203-4842-B0AF-BFA1B04A4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1E883-5BC0-446E-AE61-3057474DD3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06235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327226-22B4-43A5-A3A0-C7D3E2DD2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BA8E65-ED16-46E2-8B9A-0696C494B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9296BD5-3DB0-4AA7-BA8B-2BCCE9DC3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A61A4-B2B4-42BE-B73A-C55BC41ADBFE}" type="datetimeFigureOut">
              <a:rPr lang="es-CO" smtClean="0"/>
              <a:t>06/12/2021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3828048-634D-470F-A8A1-04A1C7383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6CCED13-FC68-4CFE-A2F5-EE432EBD9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1E883-5BC0-446E-AE61-3057474DD3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98014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9B5D28-AFD4-4336-A449-B0BF02590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803A924-78E1-45CA-BE4C-27DA5AAAD3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92C9D6-AB6D-4B9B-AFC5-BD7B5992A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A61A4-B2B4-42BE-B73A-C55BC41ADBFE}" type="datetimeFigureOut">
              <a:rPr lang="es-CO" smtClean="0"/>
              <a:t>06/12/2021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0DDEE7-EE4D-4D84-BC59-4D46DFE21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4DD8EA4-1207-461D-9A8B-E3706A834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1E883-5BC0-446E-AE61-3057474DD3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62714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006763-311F-4A3D-99A2-33EA13491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CF1E191-D430-4207-9AA8-A50BF4FF46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4E1C210-2F2A-48D8-AA47-28FADA0100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676C72-DAB8-492E-8AAB-A5918F1F9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A61A4-B2B4-42BE-B73A-C55BC41ADBFE}" type="datetimeFigureOut">
              <a:rPr lang="es-CO" smtClean="0"/>
              <a:t>06/12/2021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FFAF2E5-F4F7-4CFB-8DD8-76070F03C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FD07A1B-0E59-4ED0-87EC-2526F52B3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1E883-5BC0-446E-AE61-3057474DD3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3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C9E8FA-B69B-45BA-B0FC-5F95660E7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C9292EC-03E7-4D0D-88C3-4FA762DC6A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3B68715-A1C0-4BE1-9FB7-EF6E62A203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F69610A-3FAD-4121-B6C6-58139D630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BFA16F9-1DE5-4BA6-B1BF-2C934FA3D0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B0454F9-8F9C-4B8E-ADDF-CCB0006B6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A61A4-B2B4-42BE-B73A-C55BC41ADBFE}" type="datetimeFigureOut">
              <a:rPr lang="es-CO" smtClean="0"/>
              <a:t>06/12/2021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75C8018-75BC-483F-A562-AE3A927C7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396C204-0787-4BAD-93C7-7D2D1DF42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1E883-5BC0-446E-AE61-3057474DD3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8562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C14BC5-0402-4E8E-B4FE-D1E8936FD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21632FF-9E0C-4D13-8536-81B1E1434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A61A4-B2B4-42BE-B73A-C55BC41ADBFE}" type="datetimeFigureOut">
              <a:rPr lang="es-CO" smtClean="0"/>
              <a:t>06/12/2021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E93DADB-BC4C-4088-AE31-6DC6CF95D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BCCAB9B-ED28-45E5-974D-437FD9A5C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1E883-5BC0-446E-AE61-3057474DD3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55066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DFAA443-E637-4F15-B960-85B003610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A61A4-B2B4-42BE-B73A-C55BC41ADBFE}" type="datetimeFigureOut">
              <a:rPr lang="es-CO" smtClean="0"/>
              <a:t>06/12/2021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F64645A-4E2F-41A9-B084-E70907327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5477CED-B80B-4201-8ECD-D87998AED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1E883-5BC0-446E-AE61-3057474DD3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46708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8DBA6A-230F-4D2C-9619-E80E5F092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C97B03D-CF87-42DC-9175-DDCDE7CCD2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3A56FBC-C0DF-41EC-BC71-E98EC4C821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585FB4B-2332-46F1-BFBA-5F1CC5614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A61A4-B2B4-42BE-B73A-C55BC41ADBFE}" type="datetimeFigureOut">
              <a:rPr lang="es-CO" smtClean="0"/>
              <a:t>06/12/2021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67147B1-1CEF-4E1E-8F62-8544D77EF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75D5E27-3E70-4EAD-8996-2F330EC31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1E883-5BC0-446E-AE61-3057474DD3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4802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AE5394-DB4A-4D24-9B52-EEEB53E8B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2837FB4-CC87-4772-ABF5-AFE724F907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3EBD57D-50C8-4A17-8E58-138E2A5273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66BB121-3A25-453B-8E89-E12BB4F93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A61A4-B2B4-42BE-B73A-C55BC41ADBFE}" type="datetimeFigureOut">
              <a:rPr lang="es-CO" smtClean="0"/>
              <a:t>06/12/2021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DC068EE-5046-46F2-8D37-23753EBAA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44D2FEF-5B63-4493-A208-977BC7E98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1E883-5BC0-446E-AE61-3057474DD3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72325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2240CF9-CAD5-43F4-BE15-264C66BCF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57AEAEE-742A-499B-BECC-04218A28A6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5178480-9A5F-4B8D-BEF9-18B387BCEC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6A61A4-B2B4-42BE-B73A-C55BC41ADBFE}" type="datetimeFigureOut">
              <a:rPr lang="es-CO" smtClean="0"/>
              <a:t>06/12/2021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EF25F7F-4820-4131-8599-6FB68F1D3B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C0885E-ECE2-47F2-9041-B0C77EF128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D1E883-5BC0-446E-AE61-3057474DD3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7453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12" Type="http://schemas.openxmlformats.org/officeDocument/2006/relationships/image" Target="../media/image11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870926-4DEC-407A-8A04-B86A13CD8F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2450" y="933450"/>
            <a:ext cx="11258550" cy="5529263"/>
          </a:xfrm>
        </p:spPr>
        <p:txBody>
          <a:bodyPr>
            <a:normAutofit/>
          </a:bodyPr>
          <a:lstStyle/>
          <a:p>
            <a:r>
              <a:rPr lang="es-CO" dirty="0" err="1">
                <a:solidFill>
                  <a:srgbClr val="002060"/>
                </a:solidFill>
              </a:rPr>
              <a:t>CraftCol</a:t>
            </a:r>
            <a:br>
              <a:rPr lang="es-CO" dirty="0">
                <a:solidFill>
                  <a:srgbClr val="002060"/>
                </a:solidFill>
              </a:rPr>
            </a:br>
            <a:r>
              <a:rPr lang="es-CO" dirty="0">
                <a:solidFill>
                  <a:srgbClr val="002060"/>
                </a:solidFill>
              </a:rPr>
              <a:t>“El camino más liviano para disfrutar artesanías es compartir hasta mejorar tus días, y para eso nosotros nos ocupamos, somos </a:t>
            </a:r>
            <a:r>
              <a:rPr lang="es-CO" dirty="0" err="1">
                <a:solidFill>
                  <a:srgbClr val="002060"/>
                </a:solidFill>
              </a:rPr>
              <a:t>CraftCol</a:t>
            </a:r>
            <a:r>
              <a:rPr lang="es-CO" dirty="0">
                <a:solidFill>
                  <a:srgbClr val="002060"/>
                </a:solidFill>
              </a:rPr>
              <a:t>.”</a:t>
            </a:r>
          </a:p>
        </p:txBody>
      </p:sp>
    </p:spTree>
    <p:extLst>
      <p:ext uri="{BB962C8B-B14F-4D97-AF65-F5344CB8AC3E}">
        <p14:creationId xmlns:p14="http://schemas.microsoft.com/office/powerpoint/2010/main" val="2053034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BD1465-0305-4D3D-9B37-0B333F93A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0"/>
            <a:ext cx="11372850" cy="6857999"/>
          </a:xfrm>
        </p:spPr>
        <p:txBody>
          <a:bodyPr>
            <a:normAutofit/>
          </a:bodyPr>
          <a:lstStyle/>
          <a:p>
            <a:r>
              <a:rPr lang="es-CO" dirty="0">
                <a:solidFill>
                  <a:srgbClr val="C00000"/>
                </a:solidFill>
              </a:rPr>
              <a:t>Algunos de los productos de las personas que trabajan diariamente en artesanía, es una prueba de que se puede llegar a más y más, nosotros nos ocupamos de publicar los productos de los artesanos para que ellos puedan realizar sus ventas sin necesidad de intermediarios, nuestra página y nuestro objetivo principal es mantener esa relación entre artesano y cliente, para que los artesanos ganen más dinero con sus productos y el cliente lo compre al precio que debe de ser.</a:t>
            </a:r>
          </a:p>
        </p:txBody>
      </p:sp>
    </p:spTree>
    <p:extLst>
      <p:ext uri="{BB962C8B-B14F-4D97-AF65-F5344CB8AC3E}">
        <p14:creationId xmlns:p14="http://schemas.microsoft.com/office/powerpoint/2010/main" val="2947311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A57A23AF-1875-4A5C-A60B-85A9A5D711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9971" y="3958147"/>
            <a:ext cx="2181226" cy="2923528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EA079571-FF7D-478C-96D5-85DA53871F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6110" y="3855906"/>
            <a:ext cx="2082549" cy="3005257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5AF694A9-426B-4BBE-BE70-84039B45BB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737" y="3458899"/>
            <a:ext cx="2432774" cy="3384729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6EF69C54-E8A4-4515-9904-65625F1F2C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8750" y="-338707"/>
            <a:ext cx="2961353" cy="3794327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392948A2-B198-4F34-B942-14032CB871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47" y="4452743"/>
            <a:ext cx="1827392" cy="2428932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6C27578F-978E-4BDC-A850-ACA88193CF3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3943" y="3272936"/>
            <a:ext cx="2655212" cy="3485817"/>
          </a:xfrm>
          <a:prstGeom prst="rect">
            <a:avLst/>
          </a:prstGeom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61FE2D00-E0B4-49D3-A2B1-075282AEA26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0094" y="-570085"/>
            <a:ext cx="2774814" cy="3839742"/>
          </a:xfrm>
          <a:prstGeom prst="rect">
            <a:avLst/>
          </a:prstGeom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CEFD5A5B-6E8F-4F1A-A0EF-17CD53FE949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170" y="778057"/>
            <a:ext cx="2743808" cy="3846741"/>
          </a:xfrm>
          <a:prstGeom prst="rect">
            <a:avLst/>
          </a:prstGeom>
        </p:spPr>
      </p:pic>
      <p:pic>
        <p:nvPicPr>
          <p:cNvPr id="31" name="Imagen 30">
            <a:extLst>
              <a:ext uri="{FF2B5EF4-FFF2-40B4-BE49-F238E27FC236}">
                <a16:creationId xmlns:a16="http://schemas.microsoft.com/office/drawing/2014/main" id="{A86C1EC7-FC2C-4EC5-ADAD-5141005E791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553" y="98867"/>
            <a:ext cx="2948287" cy="4156175"/>
          </a:xfrm>
          <a:prstGeom prst="rect">
            <a:avLst/>
          </a:prstGeom>
        </p:spPr>
      </p:pic>
      <p:pic>
        <p:nvPicPr>
          <p:cNvPr id="33" name="Imagen 32">
            <a:extLst>
              <a:ext uri="{FF2B5EF4-FFF2-40B4-BE49-F238E27FC236}">
                <a16:creationId xmlns:a16="http://schemas.microsoft.com/office/drawing/2014/main" id="{4F9D150A-6AAC-4066-81C8-1DD76E70127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2579" y="4223271"/>
            <a:ext cx="1835067" cy="2586879"/>
          </a:xfrm>
          <a:prstGeom prst="rect">
            <a:avLst/>
          </a:prstGeom>
        </p:spPr>
      </p:pic>
      <p:pic>
        <p:nvPicPr>
          <p:cNvPr id="35" name="Imagen 34">
            <a:extLst>
              <a:ext uri="{FF2B5EF4-FFF2-40B4-BE49-F238E27FC236}">
                <a16:creationId xmlns:a16="http://schemas.microsoft.com/office/drawing/2014/main" id="{A2810987-F720-4746-88EB-5CF52A19E6D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994" y="2399464"/>
            <a:ext cx="1967320" cy="2959071"/>
          </a:xfrm>
          <a:prstGeom prst="rect">
            <a:avLst/>
          </a:prstGeom>
        </p:spPr>
      </p:pic>
      <p:pic>
        <p:nvPicPr>
          <p:cNvPr id="37" name="Imagen 36">
            <a:extLst>
              <a:ext uri="{FF2B5EF4-FFF2-40B4-BE49-F238E27FC236}">
                <a16:creationId xmlns:a16="http://schemas.microsoft.com/office/drawing/2014/main" id="{79DEDFD0-9515-46E5-9937-6ED6E33F257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994" y="-37306"/>
            <a:ext cx="1781547" cy="2774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8539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112</Words>
  <Application>Microsoft Office PowerPoint</Application>
  <PresentationFormat>Panorámica</PresentationFormat>
  <Paragraphs>2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de Office</vt:lpstr>
      <vt:lpstr>CraftCol “El camino más liviano para disfrutar artesanías es compartir hasta mejorar tus días, y para eso nosotros nos ocupamos, somos CraftCol.”</vt:lpstr>
      <vt:lpstr>Algunos de los productos de las personas que trabajan diariamente en artesanía, es una prueba de que se puede llegar a más y más, nosotros nos ocupamos de publicar los productos de los artesanos para que ellos puedan realizar sus ventas sin necesidad de intermediarios, nuestra página y nuestro objetivo principal es mantener esa relación entre artesano y cliente, para que los artesanos ganen más dinero con sus productos y el cliente lo compre al precio que debe de ser.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CraftCol “El camino más liviano para disfrutar artesanías es compartir hasta mejorar tus días, y para eso nosotros nos ocupamos, somos CraftCol.”</dc:title>
  <dc:creator>cristian molano</dc:creator>
  <cp:lastModifiedBy>cristian molano</cp:lastModifiedBy>
  <cp:revision>2</cp:revision>
  <dcterms:created xsi:type="dcterms:W3CDTF">2021-12-06T18:31:55Z</dcterms:created>
  <dcterms:modified xsi:type="dcterms:W3CDTF">2021-12-06T18:36:41Z</dcterms:modified>
</cp:coreProperties>
</file>

<file path=docProps/thumbnail.jpeg>
</file>